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0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75" r:id="rId5"/>
    <p:sldId id="258" r:id="rId6"/>
    <p:sldId id="267" r:id="rId7"/>
    <p:sldId id="276" r:id="rId8"/>
    <p:sldId id="259" r:id="rId9"/>
    <p:sldId id="268" r:id="rId10"/>
    <p:sldId id="277" r:id="rId11"/>
    <p:sldId id="260" r:id="rId12"/>
    <p:sldId id="269" r:id="rId13"/>
    <p:sldId id="278" r:id="rId14"/>
    <p:sldId id="261" r:id="rId15"/>
    <p:sldId id="270" r:id="rId16"/>
    <p:sldId id="279" r:id="rId17"/>
    <p:sldId id="262" r:id="rId18"/>
    <p:sldId id="271" r:id="rId19"/>
    <p:sldId id="280" r:id="rId20"/>
    <p:sldId id="263" r:id="rId21"/>
    <p:sldId id="272" r:id="rId22"/>
    <p:sldId id="281" r:id="rId23"/>
    <p:sldId id="264" r:id="rId24"/>
    <p:sldId id="273" r:id="rId25"/>
    <p:sldId id="282" r:id="rId26"/>
    <p:sldId id="265" r:id="rId27"/>
    <p:sldId id="274" r:id="rId28"/>
    <p:sldId id="283" r:id="rId29"/>
    <p:sldId id="287" r:id="rId30"/>
    <p:sldId id="284" r:id="rId31"/>
    <p:sldId id="288" r:id="rId32"/>
    <p:sldId id="285" r:id="rId33"/>
    <p:sldId id="290" r:id="rId34"/>
    <p:sldId id="289" r:id="rId35"/>
    <p:sldId id="286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3000">
        <p:cut/>
      </p:transition>
    </mc:Choice>
    <mc:Fallback xmlns="">
      <p:transition xmlns:p14="http://schemas.microsoft.com/office/powerpoint/2010/main" advClick="0" advTm="3000"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3000">
        <p:cut/>
      </p:transition>
    </mc:Choice>
    <mc:Fallback xmlns="">
      <p:transition xmlns:p14="http://schemas.microsoft.com/office/powerpoint/2010/main" advClick="0" advTm="3000"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3000">
        <p:cut/>
      </p:transition>
    </mc:Choice>
    <mc:Fallback xmlns="">
      <p:transition xmlns:p14="http://schemas.microsoft.com/office/powerpoint/2010/main" advClick="0" advTm="3000"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3000">
        <p:cut/>
      </p:transition>
    </mc:Choice>
    <mc:Fallback xmlns="">
      <p:transition xmlns:p14="http://schemas.microsoft.com/office/powerpoint/2010/main" advClick="0" advTm="3000"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3000">
        <p:cut/>
      </p:transition>
    </mc:Choice>
    <mc:Fallback xmlns="">
      <p:transition xmlns:p14="http://schemas.microsoft.com/office/powerpoint/2010/main" advClick="0" advTm="3000"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3000">
        <p:cut/>
      </p:transition>
    </mc:Choice>
    <mc:Fallback xmlns="">
      <p:transition xmlns:p14="http://schemas.microsoft.com/office/powerpoint/2010/main" advClick="0" advTm="3000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3000">
        <p:cut/>
      </p:transition>
    </mc:Choice>
    <mc:Fallback xmlns="">
      <p:transition xmlns:p14="http://schemas.microsoft.com/office/powerpoint/2010/main" advClick="0" advTm="3000"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3000">
        <p:cut/>
      </p:transition>
    </mc:Choice>
    <mc:Fallback xmlns="">
      <p:transition xmlns:p14="http://schemas.microsoft.com/office/powerpoint/2010/main" advClick="0" advTm="3000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3000">
        <p:cut/>
      </p:transition>
    </mc:Choice>
    <mc:Fallback xmlns="">
      <p:transition xmlns:p14="http://schemas.microsoft.com/office/powerpoint/2010/main" advClick="0" advTm="3000"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3000">
        <p:cut/>
      </p:transition>
    </mc:Choice>
    <mc:Fallback xmlns="">
      <p:transition xmlns:p14="http://schemas.microsoft.com/office/powerpoint/2010/main" advClick="0" advTm="3000"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3000">
        <p:cut/>
      </p:transition>
    </mc:Choice>
    <mc:Fallback xmlns="">
      <p:transition xmlns:p14="http://schemas.microsoft.com/office/powerpoint/2010/main" advClick="0" advTm="3000"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3000">
        <p:cut/>
      </p:transition>
    </mc:Choice>
    <mc:Fallback xmlns="">
      <p:transition xmlns:p14="http://schemas.microsoft.com/office/powerpoint/2010/main" advClick="0" advTm="3000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p14:dur="100" advClick="0" advTm="3000">
        <p:cut/>
      </p:transition>
    </mc:Choice>
    <mc:Fallback xmlns="">
      <p:transition xmlns:p14="http://schemas.microsoft.com/office/powerpoint/2010/main" advClick="0" advTm="3000"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e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Wood Joints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Woodworking </a:t>
            </a:r>
            <a:r>
              <a:rPr lang="en-US" sz="3600" dirty="0" smtClean="0"/>
              <a:t>1</a:t>
            </a:r>
          </a:p>
          <a:p>
            <a:r>
              <a:rPr lang="en-US" sz="3600" dirty="0" smtClean="0"/>
              <a:t>Mr. </a:t>
            </a:r>
            <a:r>
              <a:rPr lang="en-US" sz="3600" dirty="0" err="1" smtClean="0"/>
              <a:t>Karlsven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5416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Rabbet Joint</a:t>
            </a:r>
            <a:endParaRPr lang="en-US" dirty="0"/>
          </a:p>
        </p:txBody>
      </p:sp>
      <p:pic>
        <p:nvPicPr>
          <p:cNvPr id="4" name="Content Placeholder 3" descr="rabbe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781" r="-19781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1929828" y="5914645"/>
            <a:ext cx="5459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MEDIUM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7647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">
        <p:cut/>
      </p:transition>
    </mc:Choice>
    <mc:Fallback xmlns=""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roov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580" r="-4258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4564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3000">
        <p:cut/>
      </p:transition>
    </mc:Choice>
    <mc:Fallback xmlns="">
      <p:transition xmlns:p14="http://schemas.microsoft.com/office/powerpoint/2010/main" advClick="0" advTm="3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Groove or Plough Joint</a:t>
            </a:r>
            <a:endParaRPr lang="en-US" dirty="0"/>
          </a:p>
        </p:txBody>
      </p:sp>
      <p:pic>
        <p:nvPicPr>
          <p:cNvPr id="4" name="Content Placeholder 3" descr="groov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580" r="-4258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3757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">
        <p:cut/>
      </p:transition>
    </mc:Choice>
    <mc:Fallback xmlns=""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Groove or Plough Joint</a:t>
            </a:r>
            <a:endParaRPr lang="en-US" dirty="0"/>
          </a:p>
        </p:txBody>
      </p:sp>
      <p:pic>
        <p:nvPicPr>
          <p:cNvPr id="4" name="Content Placeholder 3" descr="groov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580" r="-42580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1929828" y="5914645"/>
            <a:ext cx="5459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STRONG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7701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">
        <p:cut/>
      </p:transition>
    </mc:Choice>
    <mc:Fallback xmlns=""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ite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61" r="-726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4399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3000">
        <p:cut/>
      </p:transition>
    </mc:Choice>
    <mc:Fallback xmlns="">
      <p:transition xmlns:p14="http://schemas.microsoft.com/office/powerpoint/2010/main" advClick="0" advTm="3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Miter Joint</a:t>
            </a:r>
            <a:endParaRPr lang="en-US" dirty="0"/>
          </a:p>
        </p:txBody>
      </p:sp>
      <p:pic>
        <p:nvPicPr>
          <p:cNvPr id="4" name="Content Placeholder 3" descr="mite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61" r="-726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4424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">
        <p:cut/>
      </p:transition>
    </mc:Choice>
    <mc:Fallback xmlns=""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Miter Joint</a:t>
            </a:r>
            <a:endParaRPr lang="en-US" dirty="0"/>
          </a:p>
        </p:txBody>
      </p:sp>
      <p:pic>
        <p:nvPicPr>
          <p:cNvPr id="4" name="Content Placeholder 3" descr="mite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61" r="-7261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1929828" y="5914645"/>
            <a:ext cx="5459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WEAK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5354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">
        <p:cut/>
      </p:transition>
    </mc:Choice>
    <mc:Fallback xmlns=""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vetai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580" r="-4258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9950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3000">
        <p:cut/>
      </p:transition>
    </mc:Choice>
    <mc:Fallback xmlns="">
      <p:transition xmlns:p14="http://schemas.microsoft.com/office/powerpoint/2010/main" advClick="0" advTm="3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Dovetail Joint</a:t>
            </a:r>
            <a:endParaRPr lang="en-US" dirty="0"/>
          </a:p>
        </p:txBody>
      </p:sp>
      <p:pic>
        <p:nvPicPr>
          <p:cNvPr id="4" name="Content Placeholder 3" descr="dovetai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580" r="-4258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4433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">
        <p:cut/>
      </p:transition>
    </mc:Choice>
    <mc:Fallback xmlns=""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Dovetail Joint</a:t>
            </a:r>
            <a:endParaRPr lang="en-US" dirty="0"/>
          </a:p>
        </p:txBody>
      </p:sp>
      <p:pic>
        <p:nvPicPr>
          <p:cNvPr id="4" name="Content Placeholder 3" descr="dovetai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580" r="-42580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1929828" y="5914645"/>
            <a:ext cx="5459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STRONG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124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">
        <p:cut/>
      </p:transition>
    </mc:Choice>
    <mc:Fallback xmlns=""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uttjoin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079" r="-41079"/>
          <a:stretch>
            <a:fillRect/>
          </a:stretch>
        </p:blipFill>
        <p:spPr>
          <a:xfrm>
            <a:off x="1571919" y="2053476"/>
            <a:ext cx="6773863" cy="3659187"/>
          </a:xfrm>
        </p:spPr>
      </p:pic>
    </p:spTree>
    <p:extLst>
      <p:ext uri="{BB962C8B-B14F-4D97-AF65-F5344CB8AC3E}">
        <p14:creationId xmlns:p14="http://schemas.microsoft.com/office/powerpoint/2010/main" val="212502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3000">
        <p:cut/>
      </p:transition>
    </mc:Choice>
    <mc:Fallback xmlns="">
      <p:transition xmlns:p14="http://schemas.microsoft.com/office/powerpoint/2010/main" advClick="0" advTm="3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e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720" r="-117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02190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3000">
        <p:cut/>
      </p:transition>
    </mc:Choice>
    <mc:Fallback xmlns="">
      <p:transition xmlns:p14="http://schemas.microsoft.com/office/powerpoint/2010/main" advClick="0" advTm="3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Dowel Joint</a:t>
            </a:r>
            <a:endParaRPr lang="en-US" dirty="0"/>
          </a:p>
        </p:txBody>
      </p:sp>
      <p:pic>
        <p:nvPicPr>
          <p:cNvPr id="4" name="Content Placeholder 3" descr="dowe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720" r="-117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2327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">
        <p:cut/>
      </p:transition>
    </mc:Choice>
    <mc:Fallback xmlns=""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Dowel Joint</a:t>
            </a:r>
            <a:endParaRPr lang="en-US" dirty="0"/>
          </a:p>
        </p:txBody>
      </p:sp>
      <p:pic>
        <p:nvPicPr>
          <p:cNvPr id="4" name="Content Placeholder 3" descr="dowe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720" r="-11720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1929828" y="5914645"/>
            <a:ext cx="5459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STRONG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1052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">
        <p:cut/>
      </p:transition>
    </mc:Choice>
    <mc:Fallback xmlns=""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681" r="-586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1458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3000">
        <p:cut/>
      </p:transition>
    </mc:Choice>
    <mc:Fallback xmlns="">
      <p:transition xmlns:p14="http://schemas.microsoft.com/office/powerpoint/2010/main" advClick="0" advTm="3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Joint</a:t>
            </a:r>
            <a:endParaRPr lang="en-US" dirty="0"/>
          </a:p>
        </p:txBody>
      </p:sp>
      <p:pic>
        <p:nvPicPr>
          <p:cNvPr id="4" name="Content Placeholder 3" descr="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681" r="-586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9723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">
        <p:cut/>
      </p:transition>
    </mc:Choice>
    <mc:Fallback xmlns=""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Joint</a:t>
            </a:r>
            <a:endParaRPr lang="en-US" dirty="0"/>
          </a:p>
        </p:txBody>
      </p:sp>
      <p:pic>
        <p:nvPicPr>
          <p:cNvPr id="4" name="Content Placeholder 3" descr="bo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681" r="-58681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1929828" y="5914645"/>
            <a:ext cx="5459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STRONG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024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">
        <p:cut/>
      </p:transition>
    </mc:Choice>
    <mc:Fallback xmlns=""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plin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23" r="-652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0677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3000">
        <p:cut/>
      </p:transition>
    </mc:Choice>
    <mc:Fallback xmlns="">
      <p:transition xmlns:p14="http://schemas.microsoft.com/office/powerpoint/2010/main" advClick="0" advTm="3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Spline Joint</a:t>
            </a:r>
            <a:endParaRPr lang="en-US" dirty="0"/>
          </a:p>
        </p:txBody>
      </p:sp>
      <p:pic>
        <p:nvPicPr>
          <p:cNvPr id="4" name="Content Placeholder 3" descr="splin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23" r="-652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7072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">
        <p:cut/>
      </p:transition>
    </mc:Choice>
    <mc:Fallback xmlns=""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Spline Joint</a:t>
            </a:r>
            <a:endParaRPr lang="en-US" dirty="0"/>
          </a:p>
        </p:txBody>
      </p:sp>
      <p:pic>
        <p:nvPicPr>
          <p:cNvPr id="4" name="Content Placeholder 3" descr="splin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23" r="-6523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1929828" y="5914645"/>
            <a:ext cx="5459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MEDIUM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9164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">
        <p:cut/>
      </p:transition>
    </mc:Choice>
    <mc:Fallback xmlns=""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0043" y="1878624"/>
            <a:ext cx="6257727" cy="4171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27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3000">
        <p:cut/>
      </p:transition>
    </mc:Choice>
    <mc:Fallback xmlns="">
      <p:transition xmlns:p14="http://schemas.microsoft.com/office/powerpoint/2010/main" advClick="0" advTm="3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 Joint</a:t>
            </a:r>
            <a:endParaRPr lang="en-US" dirty="0"/>
          </a:p>
        </p:txBody>
      </p:sp>
      <p:pic>
        <p:nvPicPr>
          <p:cNvPr id="4" name="Content Placeholder 3" descr="buttjoin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079" r="-41079"/>
          <a:stretch>
            <a:fillRect/>
          </a:stretch>
        </p:blipFill>
        <p:spPr>
          <a:xfrm>
            <a:off x="1571919" y="2053476"/>
            <a:ext cx="6773863" cy="3659187"/>
          </a:xfrm>
        </p:spPr>
      </p:pic>
    </p:spTree>
    <p:extLst>
      <p:ext uri="{BB962C8B-B14F-4D97-AF65-F5344CB8AC3E}">
        <p14:creationId xmlns:p14="http://schemas.microsoft.com/office/powerpoint/2010/main" val="3428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">
        <p:cut/>
      </p:transition>
    </mc:Choice>
    <mc:Fallback xmlns=""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Biscuit </a:t>
            </a:r>
            <a:r>
              <a:rPr lang="en-US" dirty="0" smtClean="0"/>
              <a:t>Joint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0043" y="1878624"/>
            <a:ext cx="6257727" cy="4171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55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">
        <p:cut/>
      </p:transition>
    </mc:Choice>
    <mc:Fallback xmlns=""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Biscuit </a:t>
            </a:r>
            <a:r>
              <a:rPr lang="en-US" dirty="0" smtClean="0"/>
              <a:t>Joint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29828" y="5914645"/>
            <a:ext cx="5459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STRONG</a:t>
            </a:r>
            <a:endParaRPr lang="en-US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0043" y="1878624"/>
            <a:ext cx="6257727" cy="4171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58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">
        <p:cut/>
      </p:transition>
    </mc:Choice>
    <mc:Fallback xmlns=""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0050" y="1551445"/>
            <a:ext cx="6210170" cy="423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82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">
        <p:cut/>
      </p:transition>
    </mc:Choice>
    <mc:Fallback xmlns=""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Mortise and </a:t>
            </a:r>
            <a:r>
              <a:rPr lang="en-US" dirty="0" err="1" smtClean="0"/>
              <a:t>Tenon</a:t>
            </a:r>
            <a:r>
              <a:rPr lang="en-US" dirty="0" smtClean="0"/>
              <a:t> </a:t>
            </a:r>
            <a:r>
              <a:rPr lang="en-US" dirty="0" smtClean="0"/>
              <a:t>Joint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0050" y="1551445"/>
            <a:ext cx="6210170" cy="423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11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">
        <p:cut/>
      </p:transition>
    </mc:Choice>
    <mc:Fallback xmlns=""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Mortise and </a:t>
            </a:r>
            <a:r>
              <a:rPr lang="en-US" dirty="0" err="1" smtClean="0"/>
              <a:t>Tenon</a:t>
            </a:r>
            <a:r>
              <a:rPr lang="en-US" dirty="0" smtClean="0"/>
              <a:t> </a:t>
            </a:r>
            <a:r>
              <a:rPr lang="en-US" dirty="0" smtClean="0"/>
              <a:t>Joint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29828" y="5914645"/>
            <a:ext cx="5459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STRONG</a:t>
            </a:r>
            <a:endParaRPr lang="en-US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0050" y="1551445"/>
            <a:ext cx="6210170" cy="423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2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">
        <p:cut/>
      </p:transition>
    </mc:Choice>
    <mc:Fallback xmlns=""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0069" y="1604727"/>
            <a:ext cx="5210142" cy="4563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34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">
        <p:cut/>
      </p:transition>
    </mc:Choice>
    <mc:Fallback xmlns=""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 </a:t>
            </a:r>
            <a:r>
              <a:rPr lang="en-US" dirty="0" smtClean="0"/>
              <a:t>Joint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0069" y="1604727"/>
            <a:ext cx="5210142" cy="4563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74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">
        <p:cut/>
      </p:transition>
    </mc:Choice>
    <mc:Fallback xmlns=""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 </a:t>
            </a:r>
            <a:r>
              <a:rPr lang="en-US" dirty="0" smtClean="0"/>
              <a:t>Joint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0069" y="1604727"/>
            <a:ext cx="5210142" cy="45633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29828" y="5914645"/>
            <a:ext cx="5459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STRONG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7609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">
        <p:cut/>
      </p:transition>
    </mc:Choice>
    <mc:Fallback xmlns=""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 Joint</a:t>
            </a:r>
            <a:endParaRPr lang="en-US" dirty="0"/>
          </a:p>
        </p:txBody>
      </p:sp>
      <p:pic>
        <p:nvPicPr>
          <p:cNvPr id="4" name="Content Placeholder 3" descr="buttjoin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079" r="-41079"/>
          <a:stretch>
            <a:fillRect/>
          </a:stretch>
        </p:blipFill>
        <p:spPr>
          <a:xfrm>
            <a:off x="1571919" y="2053476"/>
            <a:ext cx="6773863" cy="3659187"/>
          </a:xfrm>
        </p:spPr>
      </p:pic>
      <p:sp>
        <p:nvSpPr>
          <p:cNvPr id="3" name="TextBox 2"/>
          <p:cNvSpPr txBox="1"/>
          <p:nvPr/>
        </p:nvSpPr>
        <p:spPr>
          <a:xfrm>
            <a:off x="1929828" y="5914645"/>
            <a:ext cx="5459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WEAK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1237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">
        <p:cut/>
      </p:transition>
    </mc:Choice>
    <mc:Fallback xmlns=""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ad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163" r="-1916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3779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3000">
        <p:cut/>
      </p:transition>
    </mc:Choice>
    <mc:Fallback xmlns="">
      <p:transition xmlns:p14="http://schemas.microsoft.com/office/powerpoint/2010/main" advClick="0" advTm="3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Dado Joint</a:t>
            </a:r>
            <a:endParaRPr lang="en-US" dirty="0"/>
          </a:p>
        </p:txBody>
      </p:sp>
      <p:pic>
        <p:nvPicPr>
          <p:cNvPr id="4" name="Content Placeholder 3" descr="dad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163" r="-1916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9506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">
        <p:cut/>
      </p:transition>
    </mc:Choice>
    <mc:Fallback xmlns=""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Dado Joint</a:t>
            </a:r>
            <a:endParaRPr lang="en-US" dirty="0"/>
          </a:p>
        </p:txBody>
      </p:sp>
      <p:pic>
        <p:nvPicPr>
          <p:cNvPr id="4" name="Content Placeholder 3" descr="dad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163" r="-19163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1929828" y="5914645"/>
            <a:ext cx="5459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MEDIUM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9610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">
        <p:cut/>
      </p:transition>
    </mc:Choice>
    <mc:Fallback xmlns=""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abbe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781" r="-197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1809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1000">
        <p:cut/>
      </p:transition>
    </mc:Choice>
    <mc:Fallback xmlns="">
      <p:transition xmlns:p14="http://schemas.microsoft.com/office/powerpoint/2010/main" advClick="0" advTm="1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Rabbet Joint</a:t>
            </a:r>
            <a:endParaRPr lang="en-US" dirty="0"/>
          </a:p>
        </p:txBody>
      </p:sp>
      <p:pic>
        <p:nvPicPr>
          <p:cNvPr id="4" name="Content Placeholder 3" descr="rabbe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781" r="-197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5669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">
        <p:cut/>
      </p:transition>
    </mc:Choice>
    <mc:Fallback xmlns="">
      <p:transition xmlns:p14="http://schemas.microsoft.com/office/powerpoint/2010/main" advClick="0" advTm="2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48</TotalTime>
  <Words>75</Words>
  <Application>Microsoft Macintosh PowerPoint</Application>
  <PresentationFormat>On-screen Show (4:3)</PresentationFormat>
  <Paragraphs>39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Breeze</vt:lpstr>
      <vt:lpstr>Wood Joints</vt:lpstr>
      <vt:lpstr>PowerPoint Presentation</vt:lpstr>
      <vt:lpstr>Butt Joint</vt:lpstr>
      <vt:lpstr>Butt Joint</vt:lpstr>
      <vt:lpstr>PowerPoint Presentation</vt:lpstr>
      <vt:lpstr>Dado Joint</vt:lpstr>
      <vt:lpstr>Dado Joint</vt:lpstr>
      <vt:lpstr>PowerPoint Presentation</vt:lpstr>
      <vt:lpstr>Rabbet Joint</vt:lpstr>
      <vt:lpstr>Rabbet Joint</vt:lpstr>
      <vt:lpstr>PowerPoint Presentation</vt:lpstr>
      <vt:lpstr>Groove or Plough Joint</vt:lpstr>
      <vt:lpstr>Groove or Plough Joint</vt:lpstr>
      <vt:lpstr>PowerPoint Presentation</vt:lpstr>
      <vt:lpstr>Miter Joint</vt:lpstr>
      <vt:lpstr>Miter Joint</vt:lpstr>
      <vt:lpstr>PowerPoint Presentation</vt:lpstr>
      <vt:lpstr>Dovetail Joint</vt:lpstr>
      <vt:lpstr>Dovetail Joint</vt:lpstr>
      <vt:lpstr>PowerPoint Presentation</vt:lpstr>
      <vt:lpstr>Dowel Joint</vt:lpstr>
      <vt:lpstr>Dowel Joint</vt:lpstr>
      <vt:lpstr>PowerPoint Presentation</vt:lpstr>
      <vt:lpstr>Box Joint</vt:lpstr>
      <vt:lpstr>Box Joint</vt:lpstr>
      <vt:lpstr>PowerPoint Presentation</vt:lpstr>
      <vt:lpstr>Spline Joint</vt:lpstr>
      <vt:lpstr>Spline Joint</vt:lpstr>
      <vt:lpstr>PowerPoint Presentation</vt:lpstr>
      <vt:lpstr>Biscuit Joint</vt:lpstr>
      <vt:lpstr>Biscuit Joint</vt:lpstr>
      <vt:lpstr>PowerPoint Presentation</vt:lpstr>
      <vt:lpstr>Mortise and Tenon Joint</vt:lpstr>
      <vt:lpstr>Mortise and Tenon Joint</vt:lpstr>
      <vt:lpstr>PowerPoint Presentation</vt:lpstr>
      <vt:lpstr>Lap Joint</vt:lpstr>
      <vt:lpstr>Lap Joint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Wood Joints</dc:title>
  <dc:creator>Teacher Computer</dc:creator>
  <cp:lastModifiedBy>.</cp:lastModifiedBy>
  <cp:revision>5</cp:revision>
  <dcterms:created xsi:type="dcterms:W3CDTF">2012-12-04T19:34:25Z</dcterms:created>
  <dcterms:modified xsi:type="dcterms:W3CDTF">2013-11-12T22:30:52Z</dcterms:modified>
</cp:coreProperties>
</file>